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1" r:id="rId14"/>
    <p:sldId id="265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DB6659-0E17-425E-8477-225983F44F69}" v="126" dt="2021-05-08T23:51:25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63" d="100"/>
          <a:sy n="63" d="100"/>
        </p:scale>
        <p:origin x="909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2EC6-BC90-441A-8032-9961DE7DF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3EF83-534C-4593-9FE2-0A5F95EFC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73CD7-0078-4C23-B9AE-059EF12C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157EA-EBDF-4EC6-9C22-6280BB84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7C0B-72A9-4689-B6E7-A6E4DF5A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9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342B-9BEC-4413-8975-E1C5C43B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48645-4050-4FEC-99FA-2DDD1A0D3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645F-2C02-4ECB-A42C-5321103A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1571-1E4D-41AA-B8C7-CC7A9684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B3CEE-9F4A-4BBB-BEFE-495A6DBB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0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6EBA9-64C6-4FD5-B64F-EA505BA3D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D8D7-9E3B-4EB2-B11F-F56FC6233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804E-DBA7-4231-A507-24EE2B59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4799C-B014-4D20-91A1-71510D82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DED8E-D8C7-4971-BF8F-9DDBA897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78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37CE-716F-43DC-BD74-74228888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5A9B3-0413-44FA-BA5C-592F84855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978B5-6DD0-4D83-BD77-C68E8338B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37BC8-3F78-47E3-A019-4B908DC3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89AB0-FA52-4346-9FD2-7012A401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0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361B-434A-424C-B26D-D1E883A09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E3910-5A2B-4971-A9FF-26AD4E452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2E59-43C2-4391-9831-5FA89252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1838-2FE0-4188-9439-9C890E14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5EF9E-D85F-4AC3-BD59-81C7A84D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7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D1C4-F21C-466A-8ACC-54092D78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140CF-94F2-434E-81ED-F27AF38D9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D5ED3-CEBB-44AE-8E2E-BFD0CBC1B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21DE-9918-487F-B9AE-E9F96E3FE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ABD5C-03D7-41FC-9CAE-BDA2635B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D9695-B431-415A-A54F-C2E496AB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9D46-0C67-41E8-B7A0-5E365B47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AFA6D-96EB-460F-B041-C7450B5E5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17748-9FA5-4D00-84C8-B77B9D54C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33F8FD-A9DE-40F3-83B3-7BC88F847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4D0F1D-5F3D-4BD6-9C15-6CD084FDF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AC3B2-F7B2-484B-B3C6-DE6A9AE7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D2775-81C0-43F2-9D05-E2C13B34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47FB0-56BE-4C72-8DBD-C353FDC5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7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6991-5E4D-4F08-9C12-BC2E1957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F92710-3F5F-4F8D-9145-D35D4CF27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81E23-B635-4A39-90A1-8BAB23E7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F759F-CD76-4E4C-8731-F061ECC2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8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E987F-5149-4896-9BC0-270BBC4E4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6FF9E-DBF7-41C7-8A06-FB3343956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D96B6-906B-4F7C-81BA-BEB116C6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FAD6-6165-4FF7-AD11-EC84A755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A73A-6413-489E-B810-9AE24DD35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7E9D5-5164-4653-80E4-02715B533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668DF-89B9-4BD7-953E-9A8E7ACE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E7FB2-EEE9-4BF6-9870-87084B2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371E1-997D-478E-81E7-19C08C75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8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D9D8-0D6E-414F-AA85-F497F72C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51CA5-F9C0-4694-BC42-3678400C5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90962-CFD9-4A67-88D6-1BE0008EF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8CBD2-0370-416A-93F7-A93DCA15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452EF-96AD-46D5-96E2-4335606D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817FE-3226-4AA2-94BC-710E08A0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628C0-7F76-4EF9-9A56-3BF09C64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942D5-6384-46D7-AFD2-48C6F3E74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64BA2-6851-43F1-B832-031E2EF1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5A4CC-D633-4DF0-8469-BA0A2284DB3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13003-8E2C-496F-A504-27C563A56A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3D4E9-B006-42D6-A21C-701761F00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46184-E7AA-4427-AC6A-D68089B48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sches5" TargetMode="External"/><Relationship Id="rId2" Type="http://schemas.openxmlformats.org/officeDocument/2006/relationships/hyperlink" Target="https://github.com/tiffanyharris71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ithub.com/TJM-TGC" TargetMode="External"/><Relationship Id="rId4" Type="http://schemas.openxmlformats.org/officeDocument/2006/relationships/hyperlink" Target="https://github.com/baodph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E21701-8BB7-4002-AD68-03FFBBEF023A}"/>
              </a:ext>
            </a:extLst>
          </p:cNvPr>
          <p:cNvSpPr/>
          <p:nvPr/>
        </p:nvSpPr>
        <p:spPr>
          <a:xfrm>
            <a:off x="3179400" y="2319635"/>
            <a:ext cx="583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err="1">
                <a:ln/>
                <a:solidFill>
                  <a:schemeClr val="accent4"/>
                </a:solidFill>
                <a:effectLst/>
              </a:rPr>
              <a:t>Gotta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 Cache ‘</a:t>
            </a:r>
            <a:r>
              <a:rPr lang="en-US" sz="5400" b="1" cap="none" spc="0" dirty="0" err="1">
                <a:ln/>
                <a:solidFill>
                  <a:schemeClr val="accent4"/>
                </a:solidFill>
                <a:effectLst/>
              </a:rPr>
              <a:t>Em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384998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4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8C570-4431-4CA8-ABD4-F842B52B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Featured Pokémon</a:t>
            </a:r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5331829-B21C-4F58-8774-CC4B27835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Once the user selects a Pokémon Go character, character-specific information will populate on the screen.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BC8F2147-59E4-4C12-B490-45BC91C24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92" y="2682239"/>
            <a:ext cx="3655314" cy="374904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F88E787-CC2F-42E0-805B-2AFFA0C68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10" y="2682239"/>
            <a:ext cx="7916925" cy="3207309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068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EAFBB7C-BA65-4034-8F52-32E6C514E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1555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9D56ACA-1E9F-4685-8853-D3A4777AC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55"/>
            <a:ext cx="12192000" cy="6858000"/>
          </a:xfrm>
          <a:custGeom>
            <a:avLst/>
            <a:gdLst>
              <a:gd name="connsiteX0" fmla="*/ 3847754 w 12192000"/>
              <a:gd name="connsiteY0" fmla="*/ 5 h 6858000"/>
              <a:gd name="connsiteX1" fmla="*/ 3847754 w 12192000"/>
              <a:gd name="connsiteY1" fmla="*/ 4197373 h 6858000"/>
              <a:gd name="connsiteX2" fmla="*/ 4423416 w 12192000"/>
              <a:gd name="connsiteY2" fmla="*/ 4197373 h 6858000"/>
              <a:gd name="connsiteX3" fmla="*/ 4430942 w 12192000"/>
              <a:gd name="connsiteY3" fmla="*/ 4172627 h 6858000"/>
              <a:gd name="connsiteX4" fmla="*/ 4570893 w 12192000"/>
              <a:gd name="connsiteY4" fmla="*/ 4067350 h 6858000"/>
              <a:gd name="connsiteX5" fmla="*/ 5082240 w 12192000"/>
              <a:gd name="connsiteY5" fmla="*/ 4000508 h 6858000"/>
              <a:gd name="connsiteX6" fmla="*/ 5767374 w 12192000"/>
              <a:gd name="connsiteY6" fmla="*/ 3903586 h 6858000"/>
              <a:gd name="connsiteX7" fmla="*/ 6455849 w 12192000"/>
              <a:gd name="connsiteY7" fmla="*/ 3820032 h 6858000"/>
              <a:gd name="connsiteX8" fmla="*/ 7144325 w 12192000"/>
              <a:gd name="connsiteY8" fmla="*/ 3820032 h 6858000"/>
              <a:gd name="connsiteX9" fmla="*/ 7341512 w 12192000"/>
              <a:gd name="connsiteY9" fmla="*/ 3826717 h 6858000"/>
              <a:gd name="connsiteX10" fmla="*/ 7344854 w 12192000"/>
              <a:gd name="connsiteY10" fmla="*/ 3826717 h 6858000"/>
              <a:gd name="connsiteX11" fmla="*/ 7534641 w 12192000"/>
              <a:gd name="connsiteY11" fmla="*/ 3832816 h 6858000"/>
              <a:gd name="connsiteX12" fmla="*/ 7534641 w 12192000"/>
              <a:gd name="connsiteY12" fmla="*/ 5 h 6858000"/>
              <a:gd name="connsiteX13" fmla="*/ 3728859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1 h 6858000"/>
              <a:gd name="connsiteX16" fmla="*/ 7653538 w 12192000"/>
              <a:gd name="connsiteY16" fmla="*/ 1 h 6858000"/>
              <a:gd name="connsiteX17" fmla="*/ 7653538 w 12192000"/>
              <a:gd name="connsiteY17" fmla="*/ 3836633 h 6858000"/>
              <a:gd name="connsiteX18" fmla="*/ 7773901 w 12192000"/>
              <a:gd name="connsiteY18" fmla="*/ 3840500 h 6858000"/>
              <a:gd name="connsiteX19" fmla="*/ 8200440 w 12192000"/>
              <a:gd name="connsiteY19" fmla="*/ 3856793 h 6858000"/>
              <a:gd name="connsiteX20" fmla="*/ 8517940 w 12192000"/>
              <a:gd name="connsiteY20" fmla="*/ 3860135 h 6858000"/>
              <a:gd name="connsiteX21" fmla="*/ 9206418 w 12192000"/>
              <a:gd name="connsiteY21" fmla="*/ 3863477 h 6858000"/>
              <a:gd name="connsiteX22" fmla="*/ 9891553 w 12192000"/>
              <a:gd name="connsiteY22" fmla="*/ 3850108 h 6858000"/>
              <a:gd name="connsiteX23" fmla="*/ 10586714 w 12192000"/>
              <a:gd name="connsiteY23" fmla="*/ 3810003 h 6858000"/>
              <a:gd name="connsiteX24" fmla="*/ 11271848 w 12192000"/>
              <a:gd name="connsiteY24" fmla="*/ 3756529 h 6858000"/>
              <a:gd name="connsiteX25" fmla="*/ 11709667 w 12192000"/>
              <a:gd name="connsiteY25" fmla="*/ 3636212 h 6858000"/>
              <a:gd name="connsiteX26" fmla="*/ 12184248 w 12192000"/>
              <a:gd name="connsiteY26" fmla="*/ 3429001 h 6858000"/>
              <a:gd name="connsiteX27" fmla="*/ 12192000 w 12192000"/>
              <a:gd name="connsiteY27" fmla="*/ 3437173 h 6858000"/>
              <a:gd name="connsiteX28" fmla="*/ 12192000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6857989 h 6858000"/>
              <a:gd name="connsiteX31" fmla="*/ 6542821 w 12192000"/>
              <a:gd name="connsiteY31" fmla="*/ 6857989 h 6858000"/>
              <a:gd name="connsiteX32" fmla="*/ 6553813 w 12192000"/>
              <a:gd name="connsiteY32" fmla="*/ 6856417 h 6858000"/>
              <a:gd name="connsiteX33" fmla="*/ 6836849 w 12192000"/>
              <a:gd name="connsiteY33" fmla="*/ 6797865 h 6858000"/>
              <a:gd name="connsiteX34" fmla="*/ 5951187 w 12192000"/>
              <a:gd name="connsiteY34" fmla="*/ 6644126 h 6858000"/>
              <a:gd name="connsiteX35" fmla="*/ 6001320 w 12192000"/>
              <a:gd name="connsiteY35" fmla="*/ 6624073 h 6858000"/>
              <a:gd name="connsiteX36" fmla="*/ 5904397 w 12192000"/>
              <a:gd name="connsiteY36" fmla="*/ 6543863 h 6858000"/>
              <a:gd name="connsiteX37" fmla="*/ 5506684 w 12192000"/>
              <a:gd name="connsiteY37" fmla="*/ 6416862 h 6858000"/>
              <a:gd name="connsiteX38" fmla="*/ 6001320 w 12192000"/>
              <a:gd name="connsiteY38" fmla="*/ 6202967 h 6858000"/>
              <a:gd name="connsiteX39" fmla="*/ 5443186 w 12192000"/>
              <a:gd name="connsiteY39" fmla="*/ 5912202 h 6858000"/>
              <a:gd name="connsiteX40" fmla="*/ 5159104 w 12192000"/>
              <a:gd name="connsiteY40" fmla="*/ 5842017 h 6858000"/>
              <a:gd name="connsiteX41" fmla="*/ 6094899 w 12192000"/>
              <a:gd name="connsiteY41" fmla="*/ 5477726 h 6858000"/>
              <a:gd name="connsiteX42" fmla="*/ 4577576 w 12192000"/>
              <a:gd name="connsiteY42" fmla="*/ 5297251 h 6858000"/>
              <a:gd name="connsiteX43" fmla="*/ 4701234 w 12192000"/>
              <a:gd name="connsiteY43" fmla="*/ 5223724 h 6858000"/>
              <a:gd name="connsiteX44" fmla="*/ 5643712 w 12192000"/>
              <a:gd name="connsiteY44" fmla="*/ 5243777 h 6858000"/>
              <a:gd name="connsiteX45" fmla="*/ 5800793 w 12192000"/>
              <a:gd name="connsiteY45" fmla="*/ 5186961 h 6858000"/>
              <a:gd name="connsiteX46" fmla="*/ 5643712 w 12192000"/>
              <a:gd name="connsiteY46" fmla="*/ 5096724 h 6858000"/>
              <a:gd name="connsiteX47" fmla="*/ 5032104 w 12192000"/>
              <a:gd name="connsiteY47" fmla="*/ 5029881 h 6858000"/>
              <a:gd name="connsiteX48" fmla="*/ 4871682 w 12192000"/>
              <a:gd name="connsiteY48" fmla="*/ 4879485 h 6858000"/>
              <a:gd name="connsiteX49" fmla="*/ 4600971 w 12192000"/>
              <a:gd name="connsiteY49" fmla="*/ 4705695 h 6858000"/>
              <a:gd name="connsiteX50" fmla="*/ 4788128 w 12192000"/>
              <a:gd name="connsiteY50" fmla="*/ 4561984 h 6858000"/>
              <a:gd name="connsiteX51" fmla="*/ 4483995 w 12192000"/>
              <a:gd name="connsiteY51" fmla="*/ 4348088 h 6858000"/>
              <a:gd name="connsiteX52" fmla="*/ 4460097 w 12192000"/>
              <a:gd name="connsiteY52" fmla="*/ 4316252 h 6858000"/>
              <a:gd name="connsiteX53" fmla="*/ 0 w 12192000"/>
              <a:gd name="connsiteY53" fmla="*/ 4316252 h 6858000"/>
              <a:gd name="connsiteX54" fmla="*/ 0 w 12192000"/>
              <a:gd name="connsiteY54" fmla="*/ 4197368 h 6858000"/>
              <a:gd name="connsiteX55" fmla="*/ 3728859 w 12192000"/>
              <a:gd name="connsiteY55" fmla="*/ 41973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6858000">
                <a:moveTo>
                  <a:pt x="3847754" y="5"/>
                </a:moveTo>
                <a:lnTo>
                  <a:pt x="3847754" y="4197373"/>
                </a:lnTo>
                <a:lnTo>
                  <a:pt x="4423416" y="4197373"/>
                </a:lnTo>
                <a:lnTo>
                  <a:pt x="4430942" y="4172627"/>
                </a:lnTo>
                <a:cubicBezTo>
                  <a:pt x="4453920" y="4128344"/>
                  <a:pt x="4509064" y="4095758"/>
                  <a:pt x="4570893" y="4067350"/>
                </a:cubicBezTo>
                <a:cubicBezTo>
                  <a:pt x="4731315" y="3997165"/>
                  <a:pt x="4908447" y="4013876"/>
                  <a:pt x="5082240" y="4000508"/>
                </a:cubicBezTo>
                <a:cubicBezTo>
                  <a:pt x="5312846" y="3970428"/>
                  <a:pt x="5533424" y="3900244"/>
                  <a:pt x="5767374" y="3903586"/>
                </a:cubicBezTo>
                <a:cubicBezTo>
                  <a:pt x="5987953" y="3833401"/>
                  <a:pt x="6231927" y="3910270"/>
                  <a:pt x="6455849" y="3820032"/>
                </a:cubicBezTo>
                <a:cubicBezTo>
                  <a:pt x="6683114" y="3820032"/>
                  <a:pt x="6913720" y="3820032"/>
                  <a:pt x="7144325" y="3820032"/>
                </a:cubicBezTo>
                <a:cubicBezTo>
                  <a:pt x="7211170" y="3823375"/>
                  <a:pt x="7274668" y="3823375"/>
                  <a:pt x="7341512" y="3826717"/>
                </a:cubicBezTo>
                <a:cubicBezTo>
                  <a:pt x="7341512" y="3826717"/>
                  <a:pt x="7344854" y="3826717"/>
                  <a:pt x="7344854" y="3826717"/>
                </a:cubicBezTo>
                <a:lnTo>
                  <a:pt x="7534641" y="3832816"/>
                </a:lnTo>
                <a:lnTo>
                  <a:pt x="7534641" y="5"/>
                </a:lnTo>
                <a:close/>
                <a:moveTo>
                  <a:pt x="3728859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7653538" y="1"/>
                </a:lnTo>
                <a:lnTo>
                  <a:pt x="7653538" y="3836633"/>
                </a:lnTo>
                <a:lnTo>
                  <a:pt x="7773901" y="3840500"/>
                </a:lnTo>
                <a:cubicBezTo>
                  <a:pt x="7916359" y="3845096"/>
                  <a:pt x="8058399" y="3850109"/>
                  <a:pt x="8200440" y="3856793"/>
                </a:cubicBezTo>
                <a:cubicBezTo>
                  <a:pt x="8307387" y="3856793"/>
                  <a:pt x="8410993" y="3860135"/>
                  <a:pt x="8517940" y="3860135"/>
                </a:cubicBezTo>
                <a:cubicBezTo>
                  <a:pt x="8745205" y="3876845"/>
                  <a:pt x="8975812" y="3886871"/>
                  <a:pt x="9206418" y="3863477"/>
                </a:cubicBezTo>
                <a:cubicBezTo>
                  <a:pt x="9437024" y="3883530"/>
                  <a:pt x="9660946" y="3870162"/>
                  <a:pt x="9891553" y="3850108"/>
                </a:cubicBezTo>
                <a:cubicBezTo>
                  <a:pt x="10125500" y="3873504"/>
                  <a:pt x="10356108" y="3840082"/>
                  <a:pt x="10586714" y="3810003"/>
                </a:cubicBezTo>
                <a:cubicBezTo>
                  <a:pt x="10817321" y="3823372"/>
                  <a:pt x="11047927" y="3823372"/>
                  <a:pt x="11271848" y="3756529"/>
                </a:cubicBezTo>
                <a:cubicBezTo>
                  <a:pt x="11442298" y="3830056"/>
                  <a:pt x="11525851" y="3589423"/>
                  <a:pt x="11709667" y="3636212"/>
                </a:cubicBezTo>
                <a:cubicBezTo>
                  <a:pt x="11893484" y="3686345"/>
                  <a:pt x="12023827" y="3495843"/>
                  <a:pt x="12184248" y="3429001"/>
                </a:cubicBezTo>
                <a:lnTo>
                  <a:pt x="12192000" y="3437173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57989"/>
                </a:lnTo>
                <a:lnTo>
                  <a:pt x="6542821" y="6857989"/>
                </a:lnTo>
                <a:lnTo>
                  <a:pt x="6553813" y="6856417"/>
                </a:lnTo>
                <a:cubicBezTo>
                  <a:pt x="6636844" y="6844080"/>
                  <a:pt x="6761651" y="6822931"/>
                  <a:pt x="6836849" y="6797865"/>
                </a:cubicBezTo>
                <a:cubicBezTo>
                  <a:pt x="6663059" y="6794522"/>
                  <a:pt x="5977924" y="6667523"/>
                  <a:pt x="5951187" y="6644126"/>
                </a:cubicBezTo>
                <a:cubicBezTo>
                  <a:pt x="5964556" y="6637442"/>
                  <a:pt x="5984611" y="6630759"/>
                  <a:pt x="6001320" y="6624073"/>
                </a:cubicBezTo>
                <a:cubicBezTo>
                  <a:pt x="5964556" y="6604022"/>
                  <a:pt x="5934477" y="6580627"/>
                  <a:pt x="5904397" y="6543863"/>
                </a:cubicBezTo>
                <a:cubicBezTo>
                  <a:pt x="5807476" y="6420205"/>
                  <a:pt x="5643712" y="6463653"/>
                  <a:pt x="5506684" y="6416862"/>
                </a:cubicBezTo>
                <a:cubicBezTo>
                  <a:pt x="5593580" y="6156177"/>
                  <a:pt x="5824187" y="6253098"/>
                  <a:pt x="6001320" y="6202967"/>
                </a:cubicBezTo>
                <a:cubicBezTo>
                  <a:pt x="5536764" y="6049228"/>
                  <a:pt x="5627001" y="5969017"/>
                  <a:pt x="5443186" y="5912202"/>
                </a:cubicBezTo>
                <a:cubicBezTo>
                  <a:pt x="5212579" y="5842017"/>
                  <a:pt x="5159104" y="5842017"/>
                  <a:pt x="5159104" y="5842017"/>
                </a:cubicBezTo>
                <a:cubicBezTo>
                  <a:pt x="5429816" y="5628122"/>
                  <a:pt x="5754003" y="5858729"/>
                  <a:pt x="6094899" y="5477726"/>
                </a:cubicBezTo>
                <a:cubicBezTo>
                  <a:pt x="5767371" y="5424253"/>
                  <a:pt x="4788128" y="5397515"/>
                  <a:pt x="4577576" y="5297251"/>
                </a:cubicBezTo>
                <a:cubicBezTo>
                  <a:pt x="4657786" y="5334014"/>
                  <a:pt x="4664471" y="5223724"/>
                  <a:pt x="4701234" y="5223724"/>
                </a:cubicBezTo>
                <a:cubicBezTo>
                  <a:pt x="5012051" y="5220383"/>
                  <a:pt x="5329552" y="5283884"/>
                  <a:pt x="5643712" y="5243777"/>
                </a:cubicBezTo>
                <a:cubicBezTo>
                  <a:pt x="5700528" y="5240436"/>
                  <a:pt x="5790766" y="5270513"/>
                  <a:pt x="5800793" y="5186961"/>
                </a:cubicBezTo>
                <a:cubicBezTo>
                  <a:pt x="5810818" y="5083355"/>
                  <a:pt x="5693843" y="5106750"/>
                  <a:pt x="5643712" y="5096724"/>
                </a:cubicBezTo>
                <a:cubicBezTo>
                  <a:pt x="5439842" y="5063302"/>
                  <a:pt x="5239316" y="5049935"/>
                  <a:pt x="5032104" y="5029881"/>
                </a:cubicBezTo>
                <a:cubicBezTo>
                  <a:pt x="4945209" y="5019854"/>
                  <a:pt x="4838261" y="5039907"/>
                  <a:pt x="4871682" y="4879485"/>
                </a:cubicBezTo>
                <a:cubicBezTo>
                  <a:pt x="4844944" y="4725749"/>
                  <a:pt x="4684523" y="4779222"/>
                  <a:pt x="4600971" y="4705695"/>
                </a:cubicBezTo>
                <a:cubicBezTo>
                  <a:pt x="4641075" y="4618800"/>
                  <a:pt x="4754708" y="4678959"/>
                  <a:pt x="4788128" y="4561984"/>
                </a:cubicBezTo>
                <a:cubicBezTo>
                  <a:pt x="4627707" y="4598747"/>
                  <a:pt x="4644418" y="4344747"/>
                  <a:pt x="4483995" y="4348088"/>
                </a:cubicBezTo>
                <a:lnTo>
                  <a:pt x="4460097" y="4316252"/>
                </a:lnTo>
                <a:lnTo>
                  <a:pt x="0" y="4316252"/>
                </a:lnTo>
                <a:lnTo>
                  <a:pt x="0" y="4197368"/>
                </a:lnTo>
                <a:lnTo>
                  <a:pt x="3728859" y="4197368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A4C8B-196D-41A8-B269-5FE4F788D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4181474"/>
            <a:ext cx="5505814" cy="147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Pokémon Attributes</a:t>
            </a:r>
          </a:p>
        </p:txBody>
      </p:sp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7F5F400D-F21B-4947-AA2B-35E2B369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77" y="551091"/>
            <a:ext cx="1849966" cy="3217333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6DF27-823C-40F7-8A02-8BD847F9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31" y="684133"/>
            <a:ext cx="2897872" cy="2731244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610BE06-A73D-4EAE-AFF7-CB7716943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084" y="560173"/>
            <a:ext cx="3498570" cy="2868827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2" name="Picture 11" descr="A red and yellow flag&#10;&#10;Description automatically generated with low confidence">
            <a:extLst>
              <a:ext uri="{FF2B5EF4-FFF2-40B4-BE49-F238E27FC236}">
                <a16:creationId xmlns:a16="http://schemas.microsoft.com/office/drawing/2014/main" id="{96A46CB4-E250-4E70-BF7A-19CF6E516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54" y="4667534"/>
            <a:ext cx="2652710" cy="16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7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4166D10F-1481-4D66-9A4E-F7CC479D5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166938"/>
            <a:ext cx="3862388" cy="3457575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spPr>
      </p:pic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EB5675F-A5A7-487F-92FE-7A8105C54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75" y="2166938"/>
            <a:ext cx="3387725" cy="3457575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6648FF9-D26C-49C4-8A17-F07712C81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5" y="2166938"/>
            <a:ext cx="2757488" cy="3457575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E3BE8-9B4C-480D-A53F-60525369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Pokémon Statistics</a:t>
            </a:r>
          </a:p>
        </p:txBody>
      </p:sp>
    </p:spTree>
    <p:extLst>
      <p:ext uri="{BB962C8B-B14F-4D97-AF65-F5344CB8AC3E}">
        <p14:creationId xmlns:p14="http://schemas.microsoft.com/office/powerpoint/2010/main" val="221951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8C47-CA75-42E8-9837-AC0202A5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Anime.js</a:t>
            </a:r>
            <a:endParaRPr lang="en-US" dirty="0"/>
          </a:p>
        </p:txBody>
      </p:sp>
      <p:pic>
        <p:nvPicPr>
          <p:cNvPr id="4" name="Pikachu Open">
            <a:hlinkClick r:id="" action="ppaction://media"/>
            <a:extLst>
              <a:ext uri="{FF2B5EF4-FFF2-40B4-BE49-F238E27FC236}">
                <a16:creationId xmlns:a16="http://schemas.microsoft.com/office/drawing/2014/main" id="{C87FAD91-6549-4F05-AD31-947D71AA1C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517" r="1268"/>
          <a:stretch/>
        </p:blipFill>
        <p:spPr>
          <a:xfrm>
            <a:off x="721885" y="2553877"/>
            <a:ext cx="5750353" cy="296959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54F03F-9C83-448C-B9EF-D26CC4BE33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85" t="12793" r="35842" b="24652"/>
          <a:stretch/>
        </p:blipFill>
        <p:spPr>
          <a:xfrm>
            <a:off x="6918709" y="2553876"/>
            <a:ext cx="4551406" cy="4114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365B3-3421-42F5-BBAF-18EB5CCA3B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00" t="52668" r="25302" b="9438"/>
          <a:stretch/>
        </p:blipFill>
        <p:spPr>
          <a:xfrm>
            <a:off x="6918709" y="189168"/>
            <a:ext cx="4537633" cy="218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3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277788F-4F75-4112-85FB-F8647E73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3" y="1179216"/>
            <a:ext cx="6564277" cy="1472573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0DBD717-486F-4AE4-AEF7-0CD4718DD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41" y="3828072"/>
            <a:ext cx="4610100" cy="1343025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441F70C-7956-478F-848B-872231B37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01" y="907676"/>
            <a:ext cx="5638841" cy="49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381322C-7116-4C03-A27C-86659B9F2D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59" y="445276"/>
            <a:ext cx="7577193" cy="48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B15AC9-EF26-4B50-ACE2-A87BD99CAD7D}"/>
              </a:ext>
            </a:extLst>
          </p:cNvPr>
          <p:cNvSpPr txBox="1"/>
          <p:nvPr/>
        </p:nvSpPr>
        <p:spPr>
          <a:xfrm>
            <a:off x="640080" y="5576887"/>
            <a:ext cx="1091184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53B105F-6BDD-4626-8703-9B421B8F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548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977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F5124-BB5A-434A-A25F-524F4A53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4" y="349858"/>
            <a:ext cx="4761461" cy="13517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Pokémon Hunters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CFD102-886B-4894-9D1A-0465CF022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78" y="2320757"/>
            <a:ext cx="4666592" cy="43458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Tiffany Harris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hlinkClick r:id="rId2"/>
              </a:rPr>
              <a:t>tiffanyharris711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Jessica Chester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hlinkClick r:id="rId3"/>
              </a:rPr>
              <a:t>jessches5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Bao Pham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hlinkClick r:id="rId4"/>
              </a:rPr>
              <a:t>baodphm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Tom Munson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hlinkClick r:id="rId5"/>
              </a:rPr>
              <a:t>TJM-TGC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3EFE4B-60EA-4733-9034-934E3062D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6576" y="2125664"/>
            <a:ext cx="3858600" cy="21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C5E0D0C-6A78-4BCC-82A2-319050C40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3189B-C31A-4611-9C6E-DF4B8184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The Evolution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DB2F9E-5D1B-4FC3-825B-899BCA7E1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Pokemon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SqlLite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Flask App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Javascript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76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ABFE404-8D65-4573-A3EF-6DF47793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3B575-4FA1-4917-99D4-BEE2930B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4610244"/>
            <a:ext cx="3649703" cy="1714500"/>
          </a:xfrm>
        </p:spPr>
        <p:txBody>
          <a:bodyPr>
            <a:normAutofit/>
          </a:bodyPr>
          <a:lstStyle/>
          <a:p>
            <a:r>
              <a:rPr lang="en-US" sz="2800"/>
              <a:t>The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94C41-A54E-47D8-A578-E8C18459E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14966" b="2"/>
          <a:stretch/>
        </p:blipFill>
        <p:spPr>
          <a:xfrm>
            <a:off x="673749" y="370320"/>
            <a:ext cx="3716238" cy="405101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A38FFC9-8E0A-4109-A61D-2AEDE470F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2" b="1"/>
          <a:stretch/>
        </p:blipFill>
        <p:spPr>
          <a:xfrm>
            <a:off x="4719344" y="370320"/>
            <a:ext cx="6798905" cy="4051011"/>
          </a:xfrm>
          <a:prstGeom prst="rect">
            <a:avLst/>
          </a:prstGeom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4750763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2C387-602A-4C47-A5F3-E88A8FDF9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4610244"/>
            <a:ext cx="6725232" cy="17145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The team extracted relevant Pokémon data through numerous API calls from https://pogoapi.net.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51388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7253-18D5-4B6C-9178-B2D7D3D9F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The </a:t>
            </a:r>
            <a:r>
              <a:rPr lang="en-US" sz="5400" dirty="0" err="1">
                <a:solidFill>
                  <a:srgbClr val="FFFFFF"/>
                </a:solidFill>
              </a:rPr>
              <a:t>Transfomation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89AD56-B85B-4F1B-9F45-8528560F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62" y="477749"/>
            <a:ext cx="4196993" cy="399763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7FC8BB-D62B-4460-8075-E22799D0A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3" y="315593"/>
            <a:ext cx="5060300" cy="399763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Yellow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0884225-70EF-4FE1-BFE9-248687FB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2558">
            <a:off x="55071" y="4640635"/>
            <a:ext cx="3144441" cy="1092693"/>
          </a:xfrm>
          <a:prstGeom prst="rect">
            <a:avLst/>
          </a:prstGeom>
        </p:spPr>
      </p:pic>
      <p:pic>
        <p:nvPicPr>
          <p:cNvPr id="11" name="Picture 10" descr="A collage of cartoon characters&#10;&#10;Description automatically generated with low confidence">
            <a:extLst>
              <a:ext uri="{FF2B5EF4-FFF2-40B4-BE49-F238E27FC236}">
                <a16:creationId xmlns:a16="http://schemas.microsoft.com/office/drawing/2014/main" id="{E6361BEA-7517-457B-9B3C-25F27C0A52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9" t="33000" r="32458" b="32922"/>
          <a:stretch/>
        </p:blipFill>
        <p:spPr>
          <a:xfrm rot="2110786">
            <a:off x="9761386" y="4937430"/>
            <a:ext cx="1946094" cy="10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D49C1DF-507A-415D-AE9A-DEB94E91E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03" y="603186"/>
            <a:ext cx="6024462" cy="565162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866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F34CB6EA-6649-4982-8B2C-72EAAAA4C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1729" y="857036"/>
            <a:ext cx="8867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CCCEE-530A-4386-8261-2338BF1B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Creating the Full Stack App</a:t>
            </a:r>
          </a:p>
        </p:txBody>
      </p:sp>
      <p:pic>
        <p:nvPicPr>
          <p:cNvPr id="5" name="Content Placeholder 4" descr="A picture containing text, person, book, newspaper&#10;&#10;Description automatically generated">
            <a:extLst>
              <a:ext uri="{FF2B5EF4-FFF2-40B4-BE49-F238E27FC236}">
                <a16:creationId xmlns:a16="http://schemas.microsoft.com/office/drawing/2014/main" id="{3676B57F-B05C-48DF-BE8C-16A882933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719344"/>
            <a:ext cx="7225748" cy="5419311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440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5A2A-1CFC-4361-A337-042B26B3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  <a:scene3d>
            <a:camera prst="perspectiveAbove"/>
            <a:lightRig rig="threePt" dir="t"/>
          </a:scene3d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The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Dropdown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105058E6-F521-4FD5-A5DA-02F41447E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76" b="-1"/>
          <a:stretch/>
        </p:blipFill>
        <p:spPr>
          <a:xfrm>
            <a:off x="4198620" y="320511"/>
            <a:ext cx="3794760" cy="393097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2394896E-D651-4628-A594-FEF1CDB3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" r="40946" b="2"/>
          <a:stretch/>
        </p:blipFill>
        <p:spPr>
          <a:xfrm>
            <a:off x="180975" y="320511"/>
            <a:ext cx="3794760" cy="393097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101" name="Straight Connector 92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4695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37E04F-E941-4C2A-823A-CC39169C5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76" y="807243"/>
            <a:ext cx="4135424" cy="295751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964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86</Words>
  <Application>Microsoft Office PowerPoint</Application>
  <PresentationFormat>Widescreen</PresentationFormat>
  <Paragraphs>31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Tw Cen MT</vt:lpstr>
      <vt:lpstr>Wingdings</vt:lpstr>
      <vt:lpstr>Office Theme</vt:lpstr>
      <vt:lpstr>PowerPoint Presentation</vt:lpstr>
      <vt:lpstr>Pokémon Hunters</vt:lpstr>
      <vt:lpstr>The Evolution</vt:lpstr>
      <vt:lpstr>The Extraction</vt:lpstr>
      <vt:lpstr>The Transfomation</vt:lpstr>
      <vt:lpstr>PowerPoint Presentation</vt:lpstr>
      <vt:lpstr>PowerPoint Presentation</vt:lpstr>
      <vt:lpstr>Creating the Full Stack App</vt:lpstr>
      <vt:lpstr>The Dropdown</vt:lpstr>
      <vt:lpstr>Featured Pokémon</vt:lpstr>
      <vt:lpstr>Pokémon Attributes</vt:lpstr>
      <vt:lpstr>Pokémon Statistics</vt:lpstr>
      <vt:lpstr>Anime.js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Gotta Cache ‘Em All</dc:title>
  <dc:creator>Jessica Chester</dc:creator>
  <cp:lastModifiedBy>Jessica Chester</cp:lastModifiedBy>
  <cp:revision>45</cp:revision>
  <dcterms:created xsi:type="dcterms:W3CDTF">2021-05-08T14:35:18Z</dcterms:created>
  <dcterms:modified xsi:type="dcterms:W3CDTF">2021-05-10T16:25:29Z</dcterms:modified>
</cp:coreProperties>
</file>